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 autoAdjust="0"/>
  </p:normalViewPr>
  <p:slideViewPr>
    <p:cSldViewPr snapToGrid="0">
      <p:cViewPr varScale="1">
        <p:scale>
          <a:sx n="86" d="100"/>
          <a:sy n="86" d="100"/>
        </p:scale>
        <p:origin x="63" y="7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e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494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27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44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9331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34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81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33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9079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78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104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10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32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3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286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54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39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048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8EF18-85E4-402F-B88A-42E43A17ADCC}" type="datetimeFigureOut">
              <a:rPr lang="en-US" smtClean="0"/>
              <a:t>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39C1A4-2A6F-4873-ADC9-5E10EBA88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137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view-image.php?image=34852&amp;picture=&amp;jazyk=FR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17/06/relationships/model3d" Target="../media/model3d2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furniture, curtain, red&#10;&#10;Description automatically generated">
            <a:extLst>
              <a:ext uri="{FF2B5EF4-FFF2-40B4-BE49-F238E27FC236}">
                <a16:creationId xmlns:a16="http://schemas.microsoft.com/office/drawing/2014/main" id="{09CB1D2B-F226-3BE0-FDCB-24F128B6C4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39179" y="14750"/>
            <a:ext cx="12191999" cy="6858000"/>
          </a:xfrm>
          <a:prstGeom prst="rect">
            <a:avLst/>
          </a:prstGeom>
        </p:spPr>
      </p:pic>
      <p:pic>
        <p:nvPicPr>
          <p:cNvPr id="5" name="Picture 4" descr="Seats with people at the movies">
            <a:extLst>
              <a:ext uri="{FF2B5EF4-FFF2-40B4-BE49-F238E27FC236}">
                <a16:creationId xmlns:a16="http://schemas.microsoft.com/office/drawing/2014/main" id="{A300B030-6364-54F5-EF79-788E80DC20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2288" y="4836543"/>
            <a:ext cx="8630382" cy="20067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FB9A9E-BC55-0121-11F1-0FF5AA6396D0}"/>
              </a:ext>
            </a:extLst>
          </p:cNvPr>
          <p:cNvSpPr txBox="1"/>
          <p:nvPr/>
        </p:nvSpPr>
        <p:spPr>
          <a:xfrm>
            <a:off x="2837412" y="908859"/>
            <a:ext cx="67554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               </a:t>
            </a:r>
            <a:endParaRPr lang="en-US" sz="60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804A2C-6037-7793-041A-C8E3F770B73D}"/>
              </a:ext>
            </a:extLst>
          </p:cNvPr>
          <p:cNvSpPr/>
          <p:nvPr/>
        </p:nvSpPr>
        <p:spPr>
          <a:xfrm>
            <a:off x="1641873" y="3034018"/>
            <a:ext cx="8653331" cy="234708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lIns="91440" tIns="45720" rIns="91440" bIns="45720">
            <a:prstTxWarp prst="textArchUp">
              <a:avLst/>
            </a:prstTxWarp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Presenting Cinem</a:t>
            </a:r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 Coders</a:t>
            </a:r>
            <a:endParaRPr lang="en-US" sz="5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94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0290-0177-3A88-AFD7-3D7CA3EE8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21178" y="498221"/>
            <a:ext cx="13414797" cy="1325563"/>
          </a:xfrm>
        </p:spPr>
        <p:txBody>
          <a:bodyPr>
            <a:noAutofit/>
          </a:bodyPr>
          <a:lstStyle/>
          <a:p>
            <a:r>
              <a:rPr lang="en-US" sz="9600" dirty="0">
                <a:latin typeface="Playbill" panose="040506030A0602020202" pitchFamily="82" charset="0"/>
              </a:rPr>
              <a:t>           About Our Project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Film Roll">
                <a:extLst>
                  <a:ext uri="{FF2B5EF4-FFF2-40B4-BE49-F238E27FC236}">
                    <a16:creationId xmlns:a16="http://schemas.microsoft.com/office/drawing/2014/main" id="{D4242744-430B-5946-2510-FC0496B465E6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82524834"/>
                  </p:ext>
                </p:extLst>
              </p:nvPr>
            </p:nvGraphicFramePr>
            <p:xfrm>
              <a:off x="-503589" y="1624150"/>
              <a:ext cx="5500682" cy="56910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500682" cy="5691019"/>
                    </a:xfrm>
                    <a:prstGeom prst="rect">
                      <a:avLst/>
                    </a:prstGeom>
                  </am3d:spPr>
                  <am3d:camera>
                    <am3d:pos x="0" y="0" z="7153207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874023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1800000" az="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1653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Film Roll">
                <a:extLst>
                  <a:ext uri="{FF2B5EF4-FFF2-40B4-BE49-F238E27FC236}">
                    <a16:creationId xmlns:a16="http://schemas.microsoft.com/office/drawing/2014/main" id="{D4242744-430B-5946-2510-FC0496B465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03589" y="1624150"/>
                <a:ext cx="5500682" cy="5691019"/>
              </a:xfrm>
              <a:prstGeom prst="rect">
                <a:avLst/>
              </a:prstGeom>
            </p:spPr>
          </p:pic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447F11A8-E0F9-538B-7404-9F7E1E0BA44F}"/>
              </a:ext>
            </a:extLst>
          </p:cNvPr>
          <p:cNvSpPr/>
          <p:nvPr/>
        </p:nvSpPr>
        <p:spPr>
          <a:xfrm>
            <a:off x="6009736" y="2582175"/>
            <a:ext cx="5521607" cy="3611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21A8E3-E100-D98F-C536-611A223E1B73}"/>
              </a:ext>
            </a:extLst>
          </p:cNvPr>
          <p:cNvSpPr txBox="1"/>
          <p:nvPr/>
        </p:nvSpPr>
        <p:spPr>
          <a:xfrm>
            <a:off x="7447472" y="323778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513EB9-F7A3-0AE5-CA0D-BF7A45B6FF57}"/>
              </a:ext>
            </a:extLst>
          </p:cNvPr>
          <p:cNvSpPr txBox="1"/>
          <p:nvPr/>
        </p:nvSpPr>
        <p:spPr>
          <a:xfrm>
            <a:off x="6096001" y="3429000"/>
            <a:ext cx="53633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Playbill" panose="040506030A0602020202" pitchFamily="82" charset="0"/>
              </a:rPr>
              <a:t>Our HTML project will feature the top 10 actors and directors during a period of time . It will feature a  full Movie Lens dataset obtained from </a:t>
            </a:r>
            <a:r>
              <a:rPr lang="en-US" sz="3600" dirty="0" err="1">
                <a:latin typeface="Playbill" panose="040506030A0602020202" pitchFamily="82" charset="0"/>
              </a:rPr>
              <a:t>GroupLens</a:t>
            </a:r>
            <a:r>
              <a:rPr lang="en-US" sz="3600" dirty="0">
                <a:latin typeface="Playbill" panose="040506030A0602020202" pitchFamily="82" charset="0"/>
              </a:rPr>
              <a:t> website.</a:t>
            </a:r>
          </a:p>
        </p:txBody>
      </p:sp>
    </p:spTree>
    <p:extLst>
      <p:ext uri="{BB962C8B-B14F-4D97-AF65-F5344CB8AC3E}">
        <p14:creationId xmlns:p14="http://schemas.microsoft.com/office/powerpoint/2010/main" val="26963866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3E8A9A-DA4B-4F12-9331-219EBE5235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81776" y="0"/>
            <a:ext cx="91763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4DCE7A-0E46-404B-9E0D-E93DC7B2A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DD673B7-F6B7-43EE-936B-D09F3A337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28177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39242A-6D2D-0FD5-BEA4-F1BB01C4DCD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56" y="1681088"/>
            <a:ext cx="4930470" cy="3887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0D68F6-9145-ACD2-91D7-2C1AB98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4030" y="1867767"/>
            <a:ext cx="4718741" cy="2705742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sz="8000" dirty="0">
                <a:solidFill>
                  <a:schemeClr val="accent1"/>
                </a:solidFill>
                <a:latin typeface="Playbill" panose="040506030A0602020202" pitchFamily="82" charset="0"/>
              </a:rPr>
              <a:t>Visualization of Data </a:t>
            </a:r>
            <a:r>
              <a:rPr lang="en-US" sz="8000" dirty="0" err="1">
                <a:solidFill>
                  <a:schemeClr val="accent1"/>
                </a:solidFill>
                <a:latin typeface="Playbill" panose="040506030A0602020202" pitchFamily="82" charset="0"/>
              </a:rPr>
              <a:t>Componets</a:t>
            </a:r>
            <a:r>
              <a:rPr lang="en-US" sz="8000" dirty="0">
                <a:solidFill>
                  <a:schemeClr val="accent1"/>
                </a:solidFill>
                <a:latin typeface="Playbill" panose="040506030A0602020202" pitchFamily="82" charset="0"/>
              </a:rPr>
              <a:t> Used</a:t>
            </a:r>
          </a:p>
        </p:txBody>
      </p:sp>
    </p:spTree>
    <p:extLst>
      <p:ext uri="{BB962C8B-B14F-4D97-AF65-F5344CB8AC3E}">
        <p14:creationId xmlns:p14="http://schemas.microsoft.com/office/powerpoint/2010/main" val="138623508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6">
            <a:extLst>
              <a:ext uri="{FF2B5EF4-FFF2-40B4-BE49-F238E27FC236}">
                <a16:creationId xmlns:a16="http://schemas.microsoft.com/office/drawing/2014/main" id="{4B0FA309-807F-4C17-98EF-A3BA7388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18">
            <a:extLst>
              <a:ext uri="{FF2B5EF4-FFF2-40B4-BE49-F238E27FC236}">
                <a16:creationId xmlns:a16="http://schemas.microsoft.com/office/drawing/2014/main" id="{2642A87B-CAE9-4F8F-B293-28388E45D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Rectangle 20">
            <a:extLst>
              <a:ext uri="{FF2B5EF4-FFF2-40B4-BE49-F238E27FC236}">
                <a16:creationId xmlns:a16="http://schemas.microsoft.com/office/drawing/2014/main" id="{C8FA1749-B91A-40E7-AD01-0B9C9C6AF7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22">
            <a:extLst>
              <a:ext uri="{FF2B5EF4-FFF2-40B4-BE49-F238E27FC236}">
                <a16:creationId xmlns:a16="http://schemas.microsoft.com/office/drawing/2014/main" id="{3B7A934F-FFF7-4353-83D3-4EF66E93EE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37" name="Rectangle 24">
            <a:extLst>
              <a:ext uri="{FF2B5EF4-FFF2-40B4-BE49-F238E27FC236}">
                <a16:creationId xmlns:a16="http://schemas.microsoft.com/office/drawing/2014/main" id="{700676C8-6DE8-47DD-9A23-D42063A12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90077-8C82-2969-C756-F33710B49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764" y="1881303"/>
            <a:ext cx="3739279" cy="2661052"/>
          </a:xfrm>
        </p:spPr>
        <p:txBody>
          <a:bodyPr>
            <a:noAutofit/>
          </a:bodyPr>
          <a:lstStyle/>
          <a:p>
            <a:pPr algn="r"/>
            <a:r>
              <a:rPr lang="en-US" sz="6600" dirty="0">
                <a:solidFill>
                  <a:srgbClr val="FFFFFF"/>
                </a:solidFill>
                <a:latin typeface="Playbill" panose="040506030A0602020202" pitchFamily="82" charset="0"/>
              </a:rPr>
              <a:t>Retrieval and Use of Datasets and </a:t>
            </a:r>
            <a:r>
              <a:rPr lang="en-US" sz="6600" dirty="0" err="1">
                <a:solidFill>
                  <a:srgbClr val="FFFFFF"/>
                </a:solidFill>
                <a:latin typeface="Playbill" panose="040506030A0602020202" pitchFamily="82" charset="0"/>
              </a:rPr>
              <a:t>Api’s</a:t>
            </a:r>
            <a:endParaRPr lang="en-US" sz="6600" dirty="0">
              <a:solidFill>
                <a:srgbClr val="FFFFFF"/>
              </a:solidFill>
              <a:latin typeface="Playbill" panose="040506030A0602020202" pitchFamily="82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B150ADA-BC3D-7A1E-A3CF-99025372C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4566" y="539645"/>
            <a:ext cx="9613861" cy="3599316"/>
          </a:xfrm>
        </p:spPr>
        <p:txBody>
          <a:bodyPr>
            <a:normAutofit fontScale="85000" lnSpcReduction="20000"/>
          </a:bodyPr>
          <a:lstStyle/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Initialize variables used in making API calls to TMDB.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Make calls to TMDB's APIs to retrieve and store data into lists.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Request: 2013-01-01 to 2023-01-14 (Pages 1-500)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At the end of the query, verify the Total Number of Movies added. </a:t>
            </a:r>
            <a:endParaRPr lang="en-US" sz="2800" dirty="0">
              <a:latin typeface="Playbill" panose="040506030A0602020202" pitchFamily="82" charset="0"/>
            </a:endParaRP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Store lists of movies, directors, and actors into </a:t>
            </a:r>
            <a:r>
              <a:rPr lang="en-US" sz="2800" b="0" i="0" u="none" strike="noStrike" dirty="0" err="1">
                <a:effectLst/>
                <a:latin typeface="Playbill" panose="040506030A0602020202" pitchFamily="82" charset="0"/>
              </a:rPr>
              <a:t>DataFrames</a:t>
            </a: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Save JSON files of movies, directors, and actors.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Connect to the local Postgres database and store movies, directors, and actors into the respective tables. Tables within the local Postgres database should already be created before attempting.</a:t>
            </a:r>
          </a:p>
          <a:p>
            <a:pPr marL="514350" indent="-514350" rtl="0">
              <a:spcBef>
                <a:spcPts val="0"/>
              </a:spcBef>
              <a:spcAft>
                <a:spcPts val="1100"/>
              </a:spcAft>
              <a:buFont typeface="+mj-lt"/>
              <a:buAutoNum type="arabicPeriod"/>
            </a:pPr>
            <a:r>
              <a:rPr lang="en-US" sz="2800" b="0" i="0" u="none" strike="noStrike" dirty="0">
                <a:effectLst/>
                <a:latin typeface="Playbill" panose="040506030A0602020202" pitchFamily="82" charset="0"/>
              </a:rPr>
              <a:t>The app is being run through app.py at the end. 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Film Reel">
                <a:extLst>
                  <a:ext uri="{FF2B5EF4-FFF2-40B4-BE49-F238E27FC236}">
                    <a16:creationId xmlns:a16="http://schemas.microsoft.com/office/drawing/2014/main" id="{5CE3AA40-20C5-C9A4-84DA-692C3377B4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45881499"/>
                  </p:ext>
                </p:extLst>
              </p:nvPr>
            </p:nvGraphicFramePr>
            <p:xfrm>
              <a:off x="9254517" y="3357160"/>
              <a:ext cx="4028987" cy="332415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4028987" cy="3324153"/>
                    </a:xfrm>
                    <a:prstGeom prst="rect">
                      <a:avLst/>
                    </a:prstGeom>
                  </am3d:spPr>
                  <am3d:camera>
                    <am3d:pos x="0" y="0" z="5475512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8920" d="1000000"/>
                    <am3d:preTrans dx="3499240" dy="-2095472" dz="-406927"/>
                    <am3d:scale>
                      <am3d:sx n="1000000" d="1000000"/>
                      <am3d:sy n="1000000" d="1000000"/>
                      <am3d:sz n="1000000" d="1000000"/>
                    </am3d:scale>
                    <am3d:rot ax="-10062687" ay="-3997786" az="1012157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6959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Film Reel">
                <a:extLst>
                  <a:ext uri="{FF2B5EF4-FFF2-40B4-BE49-F238E27FC236}">
                    <a16:creationId xmlns:a16="http://schemas.microsoft.com/office/drawing/2014/main" id="{5CE3AA40-20C5-C9A4-84DA-692C3377B49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54517" y="3357160"/>
                <a:ext cx="4028987" cy="33241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49347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055289-E0C6-4BD3-83C1-D3C305932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BFE2579A-455E-C9EC-D093-291324AF8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7" b="8713"/>
          <a:stretch/>
        </p:blipFill>
        <p:spPr>
          <a:xfrm>
            <a:off x="-3157" y="-94212"/>
            <a:ext cx="12191980" cy="685800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D0E302E-D9CD-4301-A67C-2F0F43791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2116667"/>
            <a:ext cx="10439400" cy="3793206"/>
          </a:xfrm>
          <a:prstGeom prst="rect">
            <a:avLst/>
          </a:prstGeom>
          <a:solidFill>
            <a:schemeClr val="bg1">
              <a:lumMod val="95000"/>
              <a:lumOff val="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A457133-9802-4229-B919-FF91AE235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5174CBE-3C8C-4936-BADC-26BFB4F07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709B46-36F6-A07A-5F4E-891F4436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Autofit/>
          </a:bodyPr>
          <a:lstStyle/>
          <a:p>
            <a:r>
              <a:rPr lang="en-US" sz="8000" dirty="0">
                <a:latin typeface="Playbill" panose="040506030A0602020202" pitchFamily="82" charset="0"/>
              </a:rPr>
              <a:t>Our HTML Website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4CBD692-4D03-4764-98E3-F9578385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32BC668-4D51-4090-89E3-5613B832E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195C0-94C4-DAC5-97F0-2A3FB5EEC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3395060"/>
          </a:xfrm>
        </p:spPr>
        <p:txBody>
          <a:bodyPr anchor="ctr">
            <a:normAutofit/>
          </a:bodyPr>
          <a:lstStyle/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78471125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3090</TotalTime>
  <Words>169</Words>
  <Application>Microsoft Office PowerPoint</Application>
  <PresentationFormat>Widescreen</PresentationFormat>
  <Paragraphs>15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Impact</vt:lpstr>
      <vt:lpstr>Playbill</vt:lpstr>
      <vt:lpstr>Trebuchet MS</vt:lpstr>
      <vt:lpstr>Berlin</vt:lpstr>
      <vt:lpstr>PowerPoint Presentation</vt:lpstr>
      <vt:lpstr>           About Our Project</vt:lpstr>
      <vt:lpstr>Visualization of Data Componets Used</vt:lpstr>
      <vt:lpstr>Retrieval and Use of Datasets and Api’s</vt:lpstr>
      <vt:lpstr>Our HTML Website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Presenting Cinema</dc:title>
  <dc:creator>marquesia atwater</dc:creator>
  <cp:lastModifiedBy>marquesia atwater</cp:lastModifiedBy>
  <cp:revision>6</cp:revision>
  <dcterms:created xsi:type="dcterms:W3CDTF">2023-01-11T01:47:58Z</dcterms:created>
  <dcterms:modified xsi:type="dcterms:W3CDTF">2023-01-16T04:17:39Z</dcterms:modified>
</cp:coreProperties>
</file>

<file path=docProps/thumbnail.jpeg>
</file>